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0" r:id="rId3"/>
    <p:sldId id="269" r:id="rId4"/>
    <p:sldId id="279" r:id="rId5"/>
    <p:sldId id="278" r:id="rId6"/>
    <p:sldId id="277" r:id="rId7"/>
    <p:sldId id="280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70" autoAdjust="0"/>
    <p:restoredTop sz="86364" autoAdjust="0"/>
  </p:normalViewPr>
  <p:slideViewPr>
    <p:cSldViewPr>
      <p:cViewPr>
        <p:scale>
          <a:sx n="75" d="100"/>
          <a:sy n="75" d="100"/>
        </p:scale>
        <p:origin x="-1272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8F21-3438-478D-ABA8-954DB33240D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7AE63-8358-4618-8B53-063EFEC7A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7AE63-8358-4618-8B53-063EFEC7A0C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7AE63-8358-4618-8B53-063EFEC7A0C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059F-B1AA-4643-BDA4-D0EF8DBA4ECB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udent\Downloads\salt%20velvet%20gloss%20&#1074;&#1076;&#1086;&#1093;&#1085;&#1086;&#1074;&#1083;&#1103;&#1102;&#1097;&#1080;&#1081;%20&#1090;&#1088;&#1077;&#1082;%20&#1076;&#1083;&#1103;%20&#1087;&#1088;&#1077;&#1079;&#1077;&#1085;&#1090;&#1072;&#1094;&#1080;&#1080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00438"/>
            <a:ext cx="9144000" cy="10001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14884"/>
            <a:ext cx="9144000" cy="157163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Родной земли заветный </a:t>
            </a:r>
            <a:r>
              <a:rPr lang="ru-RU" sz="4800" b="1" dirty="0" smtClean="0">
                <a:solidFill>
                  <a:schemeClr val="tx1"/>
                </a:solidFill>
              </a:rPr>
              <a:t>уголок.</a:t>
            </a:r>
            <a:endParaRPr lang="ru-RU" sz="4800" b="1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00372"/>
            <a:ext cx="91440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8"/>
            <a:ext cx="9144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страницам районной газеты «Сельская Новь»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salt velvet gloss вдохновляющий трек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0" name="Рисунок 9" descr="герб.jpg"/>
          <p:cNvPicPr>
            <a:picLocks noChangeAspect="1"/>
          </p:cNvPicPr>
          <p:nvPr/>
        </p:nvPicPr>
        <p:blipFill>
          <a:blip r:embed="rId5" cstate="print"/>
          <a:srcRect l="16538" r="19144" b="5615"/>
          <a:stretch>
            <a:fillRect/>
          </a:stretch>
        </p:blipFill>
        <p:spPr>
          <a:xfrm>
            <a:off x="1785918" y="214290"/>
            <a:ext cx="5429288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579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	</a:t>
            </a:r>
          </a:p>
          <a:p>
            <a:pPr algn="just"/>
            <a:r>
              <a:rPr lang="ru-RU" sz="1600" dirty="0" smtClean="0"/>
              <a:t>	</a:t>
            </a:r>
            <a:endParaRPr lang="ru-RU" sz="1600" dirty="0" smtClean="0"/>
          </a:p>
          <a:p>
            <a:pPr algn="just"/>
            <a:r>
              <a:rPr lang="ru-RU" sz="1600" b="1" dirty="0" smtClean="0"/>
              <a:t>	</a:t>
            </a:r>
            <a:r>
              <a:rPr lang="ru-RU" sz="2000" b="1" dirty="0" smtClean="0"/>
              <a:t>На </a:t>
            </a:r>
            <a:r>
              <a:rPr lang="ru-RU" sz="2000" b="1" dirty="0" smtClean="0"/>
              <a:t>территории Лотошинского муниципального района в летнее время проходит цикл мероприятий под названием «Деревенька моя». Дни деревень проходят во всех населенных пунктах и в большинстве из них эти события совпадают с престольными праздниками деревень.</a:t>
            </a:r>
          </a:p>
        </p:txBody>
      </p:sp>
      <p:pic>
        <p:nvPicPr>
          <p:cNvPr id="8" name="Содержимое 7" descr="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14744" y="285728"/>
            <a:ext cx="5214974" cy="622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334303"/>
            <a:ext cx="5111750" cy="573060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	</a:t>
            </a:r>
          </a:p>
          <a:p>
            <a:pPr algn="just"/>
            <a:r>
              <a:rPr lang="ru-RU" sz="2000" dirty="0" smtClean="0"/>
              <a:t>	</a:t>
            </a:r>
            <a:endParaRPr lang="ru-RU" sz="2000" dirty="0" smtClean="0"/>
          </a:p>
          <a:p>
            <a:pPr algn="just"/>
            <a:r>
              <a:rPr lang="ru-RU" sz="2000" b="1" dirty="0" smtClean="0"/>
              <a:t>	</a:t>
            </a:r>
            <a:r>
              <a:rPr lang="ru-RU" sz="2000" b="1" dirty="0" smtClean="0"/>
              <a:t>Такие </a:t>
            </a:r>
            <a:r>
              <a:rPr lang="ru-RU" sz="2000" b="1" dirty="0" smtClean="0"/>
              <a:t>праздники объединяют людей, позволяют видеть, что в нашей жизни хорошего становиться больше. А самое важное то, что каждый из участников праздничного мероприятия вносит </a:t>
            </a:r>
            <a:r>
              <a:rPr lang="ru-RU" sz="2000" b="1" dirty="0" smtClean="0"/>
              <a:t>свой вклад </a:t>
            </a:r>
            <a:r>
              <a:rPr lang="ru-RU" sz="2000" b="1" dirty="0" smtClean="0"/>
              <a:t>в развитие и является истинным патриотом своей маленькой родины.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	</a:t>
            </a:r>
            <a:r>
              <a:rPr lang="ru-RU" sz="1800" b="1" dirty="0" smtClean="0"/>
              <a:t>В некоторых деревнях центральным событием праздника является церковная служба. Это замечательный праздник, который каждый раз показывает, что творческое соединение духовных начал с народными традициями дает прекрасный нравственный потенциал для построения нашего общества.</a:t>
            </a:r>
            <a:endParaRPr lang="ru-RU" sz="1800" b="1" dirty="0"/>
          </a:p>
        </p:txBody>
      </p:sp>
      <p:pic>
        <p:nvPicPr>
          <p:cNvPr id="8" name="Содержимое 7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4643470"/>
          </a:xfrm>
        </p:spPr>
      </p:pic>
      <p:pic>
        <p:nvPicPr>
          <p:cNvPr id="9" name="Содержимое 8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00200"/>
            <a:ext cx="4000527" cy="46148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dirty="0" smtClean="0"/>
              <a:t>	Нет милее края, чем сторона родная. День деревни, какой другой праздник сравнится с ним? В нем – история, в нем сама душа народа. И теплее праздника для сельчан, привязанных к родному краю сотнями невидимых нитей, особенно живущих далеко, просто не может быть!</a:t>
            </a:r>
            <a:endParaRPr lang="ru-RU" sz="1800" b="1" dirty="0"/>
          </a:p>
        </p:txBody>
      </p:sp>
      <p:pic>
        <p:nvPicPr>
          <p:cNvPr id="5" name="Содержимое 4" descr="13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4038600" cy="4572032"/>
          </a:xfrm>
        </p:spPr>
      </p:pic>
      <p:pic>
        <p:nvPicPr>
          <p:cNvPr id="6" name="Содержимое 5" descr="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00200"/>
            <a:ext cx="400052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/>
              <a:t>	Праздник получается на славу. А если добавляются многочисленные музыкальные номера </a:t>
            </a:r>
            <a:r>
              <a:rPr lang="ru-RU" sz="2000" b="1" dirty="0" err="1" smtClean="0"/>
              <a:t>лотошинских</a:t>
            </a:r>
            <a:r>
              <a:rPr lang="ru-RU" sz="2000" b="1" dirty="0" smtClean="0"/>
              <a:t> артистов, то его можно считать одним из лучших, и потому он надолго остается в памяти жителей района.</a:t>
            </a:r>
            <a:endParaRPr lang="ru-RU" sz="2000" b="1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038600" cy="4714908"/>
          </a:xfrm>
        </p:spPr>
      </p:pic>
      <p:pic>
        <p:nvPicPr>
          <p:cNvPr id="6" name="Содержимое 5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5477" y="1600200"/>
            <a:ext cx="3924045" cy="46863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	Для каждого человека, родившегося в деревне, его сторона одна из лучших. Только в этом удивительном уголке малой родины такой кристально чистый воздух, такая крупная алмазная роса, такое буйство цветов! Именно в деревне спешит рассвет, ведь его так самоотверженно кличут петухи. Только здесь так бурно кипит простая деревенская жизнь.</a:t>
            </a:r>
            <a:endParaRPr lang="ru-RU" sz="1800" b="1" dirty="0"/>
          </a:p>
        </p:txBody>
      </p:sp>
      <p:pic>
        <p:nvPicPr>
          <p:cNvPr id="6" name="Содержимое 5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5926"/>
            <a:ext cx="4038600" cy="4500594"/>
          </a:xfrm>
        </p:spPr>
      </p:pic>
      <p:pic>
        <p:nvPicPr>
          <p:cNvPr id="7" name="Содержимое 6" descr="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4181476" cy="45005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 как хорошо, что в летнее время </a:t>
            </a:r>
            <a:r>
              <a:rPr lang="ru-RU" sz="2000" b="1" smtClean="0"/>
              <a:t>много </a:t>
            </a:r>
            <a:r>
              <a:rPr lang="ru-RU" sz="2000" b="1" smtClean="0"/>
              <a:t>праздников</a:t>
            </a:r>
            <a:r>
              <a:rPr lang="ru-RU" sz="2000" b="1" dirty="0" smtClean="0"/>
              <a:t>, где можно реализовать свои таланты, показать себя, порадовать других и порадоваться самому</a:t>
            </a:r>
            <a:endParaRPr lang="ru-RU" sz="2000" b="1" dirty="0"/>
          </a:p>
        </p:txBody>
      </p:sp>
      <p:pic>
        <p:nvPicPr>
          <p:cNvPr id="18" name="Содержимое 17" descr="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4283106" cy="4643470"/>
          </a:xfrm>
        </p:spPr>
      </p:pic>
      <p:pic>
        <p:nvPicPr>
          <p:cNvPr id="19" name="Содержимое 18" descr="10 (1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3438" y="1500174"/>
            <a:ext cx="4286280" cy="462598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833</TotalTime>
  <Words>40</Words>
  <Application>Microsoft Office PowerPoint</Application>
  <PresentationFormat>Экран (4:3)</PresentationFormat>
  <Paragraphs>17</Paragraphs>
  <Slides>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 В некоторых деревнях центральным событием праздника является церковная служба. Это замечательный праздник, который каждый раз показывает, что творческое соединение духовных начал с народными традициями дает прекрасный нравственный потенциал для построения нашего общества.</vt:lpstr>
      <vt:lpstr> Нет милее края, чем сторона родная. День деревни, какой другой праздник сравнится с ним? В нем – история, в нем сама душа народа. И теплее праздника для сельчан, привязанных к родному краю сотнями невидимых нитей, особенно живущих далеко, просто не может быть!</vt:lpstr>
      <vt:lpstr> Праздник получается на славу. А если добавляются многочисленные музыкальные номера лотошинских артистов, то его можно считать одним из лучших, и потому он надолго остается в памяти жителей района.</vt:lpstr>
      <vt:lpstr> Для каждого человека, родившегося в деревне, его сторона одна из лучших. Только в этом удивительном уголке малой родины такой кристально чистый воздух, такая крупная алмазная роса, такое буйство цветов! Именно в деревне спешит рассвет, ведь его так самоотверженно кличут петухи. Только здесь так бурно кипит простая деревенская жизнь.</vt:lpstr>
      <vt:lpstr>И как хорошо, что в летнее время много праздников, где можно реализовать свои таланты, показать себя, порадовать других и порадоваться самому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Холодов А.А.</dc:creator>
  <cp:lastModifiedBy>1</cp:lastModifiedBy>
  <cp:revision>132</cp:revision>
  <dcterms:created xsi:type="dcterms:W3CDTF">2018-02-15T08:26:40Z</dcterms:created>
  <dcterms:modified xsi:type="dcterms:W3CDTF">2020-07-20T13:06:10Z</dcterms:modified>
</cp:coreProperties>
</file>